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5AE7-DF2B-60BA-788A-B842E1A20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28A5F-0241-3406-E629-4CF2D9DE9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E3339-6FA1-9821-4529-A9FEBCCA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6 Jul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7DC0-E2D3-B34E-5A07-CAF82986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43B78-F486-6DBC-5720-5CC409BE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95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C26D-8E32-4F3F-C380-702C874E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30C38-E141-BADA-5A4C-67229564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0F5C3-CF7B-B424-755F-DFDD4515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6 Jul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B772-D802-32EB-C407-F93EAA61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A25F5-20FD-5ABC-71E2-064C330F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34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8DAAD-33B7-38D2-8D07-D02B9D852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DDB50-5CE6-99C0-E37A-B5CF3EAD1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A0AB7-8531-6238-F0A9-5839338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6 Jul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DA8B7-4FFC-EE5F-BE9D-C232F39E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CEAD-FCCD-7CBD-AE45-1BBF692B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57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4659-6C8C-11AA-E924-97B61E1E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6567-AB73-8E2A-1D40-7D25A897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5015-8EC0-C78F-8840-AA17115B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6 Jul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62E49-4C6D-93D9-5D4F-F36364C1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534B6-9DA5-7927-320F-B5643F63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51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B18E-1E85-B3A7-ED48-68DC649A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28F60-EEFF-2C46-F276-85980F970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756FE-87D7-02C2-05C1-DF4ED00D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6 Jul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87978-2748-509A-FC23-7B423244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B762D-0A51-AB7C-AEA8-1A49B9AF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0648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15C1-9EE2-3EFD-F100-DF1584AB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C8960-5553-641A-2A9E-E6C72FDB7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2132E-FF76-D8CA-2BA2-5E9DDC327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12D27-CD64-B243-143A-2D722810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6 Jul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934FD-A0FF-157E-D5F6-05BF0FFE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50EF-FC79-8060-2617-DB5C5776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08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E1DB-2CEA-62B3-C70F-AF9B321BF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32369-FD0F-99AA-E998-1109746F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BDC2C-17A2-65C4-408E-37B538560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23D94-DBDF-D511-32F6-0F91F175E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D3523-FC75-53DD-AAD7-13E04B87D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EDAF12-AFF8-C857-9816-0F65BD1D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6 Jul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41F997-84A6-D2AF-9F0E-ABCB13F8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62FA1D-B1AC-F5CD-8408-F7125639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649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E0FB-38D4-A6CD-6F40-ECA36B80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E1575-455A-CE70-E67B-C000AD84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6 Jul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A5F33-4E1E-FEF7-48EF-64BA53F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996D-D64D-BAF5-4F51-AAE9461B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072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4A0CB-B763-40EA-C749-55A8EE4A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6 Jul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3FA20-923C-B5A6-C799-52BA0603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E8B81-0077-1DCB-C5D7-B9A742D8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1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0F15-84F5-A83B-364B-1D908A84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5D33-4D0B-5F84-A182-B21ED6750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50E3A-024B-D02C-DE8B-A6F8EEA5F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86335-BE2C-BC13-70F1-8F7756C5C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6 Jul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C60F4-E053-9741-1B51-8A6263B6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75044-9248-9B88-56CF-8F1759E7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161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BCAB-9CBD-D7C4-9240-AA198D8E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12237-C4E9-4DED-7EB9-1454238F7F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6B322-F65D-659C-08CA-063C91A4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B22D-1216-9EA7-331C-0101A9E4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6 Jul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07E9D-CFFF-F592-500D-73B3707F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D8C9E-4CF3-2834-221D-668DB762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853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1DE9C-338C-5075-5744-5E623290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9D4C9-7B58-CC80-DB38-E363945D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A28-43E8-2658-DBCD-30ECD44CE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B00E2E-5310-4A7E-9746-22F330A95850}" type="datetimeFigureOut">
              <a:rPr lang="en-AE" smtClean="0"/>
              <a:t>6 Jul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96655-1942-9579-87F0-F0F407D2C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308FA-57F5-611E-F49E-ED1ECB52A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451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9950B-BC1A-C7DF-83E3-AA6444A38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വിശുദ്ധിയെ തികച്ചു നാം ഒരുങ്ങിനില്‍ക്ക പ്രിയന്‍</a:t>
            </a:r>
            <a: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 </a:t>
            </a: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വരുവതില്‍ താമസമേറെയില്ല-തന്‍റെ</a:t>
            </a:r>
            <a: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 </a:t>
            </a: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വാഗ്ദത്തങ്ങള്‍ പലതും നിറവേറുന്നേ-ഒരുങ്ങിടാം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B8D97D-D1A7-0911-DDAA-738280CFE47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Vishudhiye</a:t>
            </a:r>
            <a:r>
              <a:rPr lang="en-US" sz="4000" dirty="0"/>
              <a:t> </a:t>
            </a:r>
            <a:r>
              <a:rPr lang="en-US" sz="4000" dirty="0" err="1"/>
              <a:t>thikachu</a:t>
            </a:r>
            <a:r>
              <a:rPr lang="en-US" sz="4000" dirty="0"/>
              <a:t> naam </a:t>
            </a:r>
            <a:r>
              <a:rPr lang="en-US" sz="4000" dirty="0" err="1"/>
              <a:t>orungi</a:t>
            </a:r>
            <a:r>
              <a:rPr lang="en-US" sz="4000" dirty="0"/>
              <a:t> </a:t>
            </a:r>
            <a:r>
              <a:rPr lang="en-US" sz="4000" dirty="0" err="1"/>
              <a:t>nilkka</a:t>
            </a:r>
            <a:r>
              <a:rPr lang="en-US" sz="4000" dirty="0"/>
              <a:t> </a:t>
            </a:r>
            <a:r>
              <a:rPr lang="en-US" sz="4000" dirty="0" err="1"/>
              <a:t>priyan</a:t>
            </a:r>
            <a:endParaRPr lang="en-US" sz="4000" dirty="0"/>
          </a:p>
          <a:p>
            <a:pPr algn="l"/>
            <a:r>
              <a:rPr lang="en-US" sz="4000" dirty="0" err="1"/>
              <a:t>Varuvathil</a:t>
            </a:r>
            <a:r>
              <a:rPr lang="en-US" sz="4000" dirty="0"/>
              <a:t> </a:t>
            </a:r>
            <a:r>
              <a:rPr lang="en-US" sz="4000" dirty="0" err="1"/>
              <a:t>thaamasamereyilla-thante</a:t>
            </a:r>
            <a:endParaRPr lang="en-US" sz="4000" dirty="0"/>
          </a:p>
          <a:p>
            <a:pPr algn="l"/>
            <a:r>
              <a:rPr lang="en-US" sz="4000" dirty="0" err="1"/>
              <a:t>Vaagnathangal</a:t>
            </a:r>
            <a:r>
              <a:rPr lang="en-US" sz="4000" dirty="0"/>
              <a:t> </a:t>
            </a:r>
            <a:r>
              <a:rPr lang="en-US" sz="4000" dirty="0" err="1"/>
              <a:t>palathum</a:t>
            </a:r>
            <a:r>
              <a:rPr lang="en-US" sz="4000" dirty="0"/>
              <a:t> </a:t>
            </a:r>
            <a:r>
              <a:rPr lang="en-US" sz="4000" dirty="0" err="1"/>
              <a:t>niraverunne-orungidaam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417483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CDF947-87D0-A047-E444-1AF032051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B84FB-AABF-8D4B-08E4-41C02208B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യുദ്ധങ്ങള്‍, ക്ഷാമങ്ങള്‍, ഭൂകമ്പം പലവ്യാധികളാല്‍ ജനം</a:t>
            </a:r>
            <a: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 </a:t>
            </a: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നശിച്ചിടുന്നു</a:t>
            </a:r>
            <a:r>
              <a:rPr lang="en-US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 </a:t>
            </a: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-രാജ്യം രാജ്യങ്ങളോടെതിര്‍ത്തു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തുടങ്ങിയല്ലോ-ഒരുങ്ങിടാം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C7256F-E035-6C93-3D66-14B94F1BB843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Yudhangal</a:t>
            </a:r>
            <a:r>
              <a:rPr lang="en-US" sz="4000" dirty="0"/>
              <a:t>, </a:t>
            </a:r>
            <a:r>
              <a:rPr lang="en-US" sz="4000" dirty="0" err="1"/>
              <a:t>kshaamangal</a:t>
            </a:r>
            <a:r>
              <a:rPr lang="en-US" sz="4000" dirty="0"/>
              <a:t>, </a:t>
            </a:r>
            <a:r>
              <a:rPr lang="en-US" sz="4000" dirty="0" err="1"/>
              <a:t>bhookambam</a:t>
            </a:r>
            <a:endParaRPr lang="en-US" sz="4000" dirty="0"/>
          </a:p>
          <a:p>
            <a:pPr algn="l"/>
            <a:r>
              <a:rPr lang="en-US" sz="4000" dirty="0"/>
              <a:t>Pala </a:t>
            </a:r>
            <a:r>
              <a:rPr lang="en-US" sz="4000" dirty="0" err="1"/>
              <a:t>vyaadikalaal</a:t>
            </a:r>
            <a:r>
              <a:rPr lang="en-US" sz="4000" dirty="0"/>
              <a:t> </a:t>
            </a:r>
            <a:r>
              <a:rPr lang="en-US" sz="4000" dirty="0" err="1"/>
              <a:t>janam</a:t>
            </a:r>
            <a:r>
              <a:rPr lang="en-US" sz="4000" dirty="0"/>
              <a:t> </a:t>
            </a:r>
            <a:r>
              <a:rPr lang="en-US" sz="4000" dirty="0" err="1"/>
              <a:t>nashichidunnu</a:t>
            </a:r>
            <a:r>
              <a:rPr lang="en-US" sz="4000" dirty="0"/>
              <a:t>- </a:t>
            </a:r>
            <a:r>
              <a:rPr lang="en-US" sz="4000" dirty="0" err="1"/>
              <a:t>raajyam</a:t>
            </a:r>
            <a:endParaRPr lang="en-US" sz="4000" dirty="0"/>
          </a:p>
          <a:p>
            <a:pPr algn="l"/>
            <a:r>
              <a:rPr lang="en-US" sz="4000" dirty="0" err="1"/>
              <a:t>Raajyangalodethirthu</a:t>
            </a:r>
            <a:r>
              <a:rPr lang="en-US" sz="4000" dirty="0"/>
              <a:t> </a:t>
            </a:r>
            <a:r>
              <a:rPr lang="en-US" sz="4000" dirty="0" err="1"/>
              <a:t>thudangiyallo-orungidaam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407981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180CBA-FDDF-0B96-83CD-E70FF9DF2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4EDBD-19DB-CF36-33AF-B51BDB0A75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കൊട്ടാരങ്ങള്‍ തുടങ്ങി കൊട്ടില്‍ വരെ ജനം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കണ്ണുനീര്‍ താഴ്വരയിലല്ലയോ- ഒരു</a:t>
            </a:r>
            <a:b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6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സ്വസ്ഥതയുമില്ല മനുഷ്യര്‍ക്കിഹെ-ഒരുങ്ങിടാം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6A9C36B-26FC-E413-2735-8995A3AF23F8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Kottaarangal</a:t>
            </a:r>
            <a:r>
              <a:rPr lang="en-US" sz="4000" dirty="0"/>
              <a:t> </a:t>
            </a:r>
            <a:r>
              <a:rPr lang="en-US" sz="4000" dirty="0" err="1"/>
              <a:t>thudangi</a:t>
            </a:r>
            <a:r>
              <a:rPr lang="en-US" sz="4000" dirty="0"/>
              <a:t> </a:t>
            </a:r>
            <a:r>
              <a:rPr lang="en-US" sz="4000" dirty="0" err="1"/>
              <a:t>kottil</a:t>
            </a:r>
            <a:r>
              <a:rPr lang="en-US" sz="4000" dirty="0"/>
              <a:t> </a:t>
            </a:r>
            <a:r>
              <a:rPr lang="en-US" sz="4000" dirty="0" err="1"/>
              <a:t>vare</a:t>
            </a:r>
            <a:r>
              <a:rPr lang="en-US" sz="4000" dirty="0"/>
              <a:t> </a:t>
            </a:r>
            <a:r>
              <a:rPr lang="en-US" sz="4000" dirty="0" err="1"/>
              <a:t>janam</a:t>
            </a:r>
            <a:endParaRPr lang="en-US" sz="4000" dirty="0"/>
          </a:p>
          <a:p>
            <a:pPr algn="l"/>
            <a:r>
              <a:rPr lang="en-US" sz="4000" dirty="0" err="1"/>
              <a:t>Kannuneer</a:t>
            </a:r>
            <a:r>
              <a:rPr lang="en-US" sz="4000" dirty="0"/>
              <a:t> </a:t>
            </a:r>
            <a:r>
              <a:rPr lang="en-US" sz="4000" dirty="0" err="1"/>
              <a:t>thaazhvarayilallayo</a:t>
            </a:r>
            <a:r>
              <a:rPr lang="en-US" sz="4000" dirty="0"/>
              <a:t>- </a:t>
            </a:r>
            <a:r>
              <a:rPr lang="en-US" sz="4000" dirty="0" err="1"/>
              <a:t>oru</a:t>
            </a:r>
            <a:endParaRPr lang="en-US" sz="4000" dirty="0"/>
          </a:p>
          <a:p>
            <a:pPr algn="l"/>
            <a:r>
              <a:rPr lang="en-US" sz="4000" dirty="0" err="1"/>
              <a:t>Swasthdathayumilla</a:t>
            </a:r>
            <a:r>
              <a:rPr lang="en-US" sz="4000" dirty="0"/>
              <a:t> </a:t>
            </a:r>
            <a:r>
              <a:rPr lang="en-US" sz="4000" dirty="0" err="1"/>
              <a:t>manushyarkkihe</a:t>
            </a:r>
            <a:r>
              <a:rPr lang="en-US" sz="4000" dirty="0"/>
              <a:t>- </a:t>
            </a:r>
            <a:r>
              <a:rPr lang="en-US" sz="4000" dirty="0" err="1"/>
              <a:t>orungidaam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2798770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5800C-4999-BFEB-50C3-408BFBD4D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04C4-CE0A-2CF5-1E7C-42E4EA04A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146305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49411-2470-472C-4E97-605A4F4F2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2A0F-6453-8C25-FC78-DF3DA7204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61A9FF-BDDE-3AD2-1F36-52BCB278B01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0730A20-43EB-D42A-E08A-BA678EDCECBB}"/>
              </a:ext>
            </a:extLst>
          </p:cNvPr>
          <p:cNvSpPr txBox="1">
            <a:spLocks/>
          </p:cNvSpPr>
          <p:nvPr/>
        </p:nvSpPr>
        <p:spPr>
          <a:xfrm>
            <a:off x="6253316" y="3433917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4213077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6BAF898-CE0A-4E05-9D79-893BE1DCD175}" vid="{AF8DE5EB-4540-4D96-8EB4-CAAEA10942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Malayalam Songs Template</Template>
  <TotalTime>6</TotalTime>
  <Words>73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Nirmala Text</vt:lpstr>
      <vt:lpstr>Office Theme</vt:lpstr>
      <vt:lpstr>വിശുദ്ധിയെ തികച്ചു നാം ഒരുങ്ങിനില്‍ക്ക പ്രിയന്‍ വരുവതില്‍ താമസമേറെയില്ല-തന്‍റെ വാഗ്ദത്തങ്ങള്‍ പലതും നിറവേറുന്നേ-ഒരുങ്ങിടാം</vt:lpstr>
      <vt:lpstr>യുദ്ധങ്ങള്‍, ക്ഷാമങ്ങള്‍, ഭൂകമ്പം പലവ്യാധികളാല്‍ ജനം നശിച്ചിടുന്നു -രാജ്യം രാജ്യങ്ങളോടെതിര്‍ത്തു തുടങ്ങിയല്ലോ-ഒരുങ്ങിടാം</vt:lpstr>
      <vt:lpstr>കൊട്ടാരങ്ങള്‍ തുടങ്ങി കൊട്ടില്‍ വരെ ജനം കണ്ണുനീര്‍ താഴ്വരയിലല്ലയോ- ഒരു സ്വസ്ഥതയുമില്ല മനുഷ്യര്‍ക്കിഹെ-ഒരുങ്ങിടാം</vt:lpstr>
      <vt:lpstr>a</vt:lpstr>
      <vt:lpstr>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വിശുദ്ധിയെ തികച്ചു നാം ഒരുങ്ങിനില്‍ക്ക പ്രിയന്‍</dc:title>
  <dc:creator>Christie Varghese</dc:creator>
  <cp:lastModifiedBy>Christie Varghese</cp:lastModifiedBy>
  <cp:revision>1</cp:revision>
  <dcterms:created xsi:type="dcterms:W3CDTF">2025-07-06T05:18:29Z</dcterms:created>
  <dcterms:modified xsi:type="dcterms:W3CDTF">2025-07-06T05:25:04Z</dcterms:modified>
</cp:coreProperties>
</file>